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  <p:sldMasterId id="2147483685" r:id="rId4"/>
    <p:sldMasterId id="2147483686" r:id="rId5"/>
    <p:sldMasterId id="2147483687" r:id="rId6"/>
    <p:sldMasterId id="2147483688" r:id="rId7"/>
    <p:sldMasterId id="2147483689" r:id="rId8"/>
  </p:sldMasterIdLst>
  <p:notesMasterIdLst>
    <p:notesMasterId r:id="rId37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</p:sldIdLst>
  <p:sldSz cx="9144000" cy="5143500" type="screen16x9"/>
  <p:notesSz cx="6858000" cy="9144000"/>
  <p:embeddedFontLs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Candara" pitchFamily="34" charset="0"/>
      <p:regular r:id="rId42"/>
      <p:bold r:id="rId43"/>
      <p:italic r:id="rId44"/>
      <p:boldItalic r:id="rId45"/>
    </p:embeddedFont>
    <p:embeddedFont>
      <p:font typeface="Verdana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5E446DB-D50A-4339-A086-E9D35036A7E3}">
  <a:tblStyle styleId="{75E446DB-D50A-4339-A086-E9D35036A7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38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2.fntdata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2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44561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1370012" y="227012"/>
            <a:ext cx="731361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1370012" y="1370012"/>
            <a:ext cx="7313612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⚪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2438400" y="4686300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5791200" y="4686300"/>
            <a:ext cx="2897187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84137" y="4681537"/>
            <a:ext cx="5873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>
            <a:spLocks noGrp="1"/>
          </p:cNvSpPr>
          <p:nvPr>
            <p:ph type="title"/>
          </p:nvPr>
        </p:nvSpPr>
        <p:spPr>
          <a:xfrm>
            <a:off x="6705600" y="571500"/>
            <a:ext cx="1981200" cy="399415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3" name="Google Shape;103;p14"/>
          <p:cNvSpPr txBox="1"/>
          <p:nvPr/>
        </p:nvSpPr>
        <p:spPr>
          <a:xfrm rot="5400000">
            <a:off x="5726282" y="1605132"/>
            <a:ext cx="3939836" cy="192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Fare clic per modificare lo stile del titolo</a:t>
            </a:r>
            <a:endParaRPr sz="3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 rot="5400000">
            <a:off x="1660525" y="-327025"/>
            <a:ext cx="399415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–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dt" idx="10"/>
          </p:nvPr>
        </p:nvSpPr>
        <p:spPr>
          <a:xfrm>
            <a:off x="2438400" y="4686300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5791200" y="4686300"/>
            <a:ext cx="2897187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84137" y="4681537"/>
            <a:ext cx="5873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>
            <a:spLocks noGrp="1"/>
          </p:cNvSpPr>
          <p:nvPr>
            <p:ph type="title"/>
          </p:nvPr>
        </p:nvSpPr>
        <p:spPr>
          <a:xfrm>
            <a:off x="762000" y="571500"/>
            <a:ext cx="7924800" cy="85725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 rot="5400000">
            <a:off x="3287712" y="-677863"/>
            <a:ext cx="2794000" cy="769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–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dt" idx="10"/>
          </p:nvPr>
        </p:nvSpPr>
        <p:spPr>
          <a:xfrm>
            <a:off x="2438400" y="4686300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ftr" idx="11"/>
          </p:nvPr>
        </p:nvSpPr>
        <p:spPr>
          <a:xfrm>
            <a:off x="5791200" y="4686300"/>
            <a:ext cx="2897187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4137" y="4681537"/>
            <a:ext cx="5873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>
            <a:spLocks noGrp="1"/>
          </p:cNvSpPr>
          <p:nvPr>
            <p:ph type="pic" idx="2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2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dt" idx="10"/>
          </p:nvPr>
        </p:nvSpPr>
        <p:spPr>
          <a:xfrm>
            <a:off x="2438400" y="4686300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5791200" y="4686300"/>
            <a:ext cx="2897187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4137" y="4681537"/>
            <a:ext cx="5873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SzPts val="2400"/>
              <a:buChar char="●"/>
              <a:defRPr sz="3200"/>
            </a:lvl1pPr>
            <a:lvl2pPr marL="914400" lvl="1" indent="-361950" algn="l">
              <a:spcBef>
                <a:spcPts val="560"/>
              </a:spcBef>
              <a:spcAft>
                <a:spcPts val="0"/>
              </a:spcAft>
              <a:buSzPts val="2100"/>
              <a:buFont typeface="Arial"/>
              <a:buChar char="–"/>
              <a:defRPr sz="2800"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SzPts val="1800"/>
              <a:buChar char="●"/>
              <a:defRPr sz="24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–"/>
              <a:defRPr sz="2000"/>
            </a:lvl4pPr>
            <a:lvl5pPr marL="2286000" lvl="4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5pPr>
            <a:lvl6pPr marL="2743200" lvl="5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6pPr>
            <a:lvl7pPr marL="3200400" lvl="6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7pPr>
            <a:lvl8pPr marL="3657600" lvl="7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8pPr>
            <a:lvl9pPr marL="4114800" lvl="8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2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dt" idx="10"/>
          </p:nvPr>
        </p:nvSpPr>
        <p:spPr>
          <a:xfrm>
            <a:off x="2438400" y="4686300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ftr" idx="11"/>
          </p:nvPr>
        </p:nvSpPr>
        <p:spPr>
          <a:xfrm>
            <a:off x="5791200" y="4686300"/>
            <a:ext cx="2897187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4137" y="4681537"/>
            <a:ext cx="5873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>
            <a:spLocks noGrp="1"/>
          </p:cNvSpPr>
          <p:nvPr>
            <p:ph type="title"/>
          </p:nvPr>
        </p:nvSpPr>
        <p:spPr>
          <a:xfrm>
            <a:off x="762000" y="571500"/>
            <a:ext cx="7924800" cy="85725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dt" idx="10"/>
          </p:nvPr>
        </p:nvSpPr>
        <p:spPr>
          <a:xfrm>
            <a:off x="2438400" y="4686300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ftr" idx="11"/>
          </p:nvPr>
        </p:nvSpPr>
        <p:spPr>
          <a:xfrm>
            <a:off x="5791200" y="4686300"/>
            <a:ext cx="2897187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84137" y="4681537"/>
            <a:ext cx="5873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–"/>
              <a:defRPr sz="2000"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 sz="1800"/>
            </a:lvl3pPr>
            <a:lvl4pPr marL="1828800" lvl="3" indent="-309880" algn="l">
              <a:spcBef>
                <a:spcPts val="320"/>
              </a:spcBef>
              <a:spcAft>
                <a:spcPts val="0"/>
              </a:spcAft>
              <a:buSzPts val="1280"/>
              <a:buFont typeface="Arial"/>
              <a:buChar char="–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–"/>
              <a:defRPr sz="2000"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 sz="1800"/>
            </a:lvl3pPr>
            <a:lvl4pPr marL="1828800" lvl="3" indent="-309880" algn="l">
              <a:spcBef>
                <a:spcPts val="320"/>
              </a:spcBef>
              <a:spcAft>
                <a:spcPts val="0"/>
              </a:spcAft>
              <a:buSzPts val="1280"/>
              <a:buFont typeface="Arial"/>
              <a:buChar char="–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dt" idx="10"/>
          </p:nvPr>
        </p:nvSpPr>
        <p:spPr>
          <a:xfrm>
            <a:off x="2438400" y="4686300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ftr" idx="11"/>
          </p:nvPr>
        </p:nvSpPr>
        <p:spPr>
          <a:xfrm>
            <a:off x="5791200" y="4686300"/>
            <a:ext cx="2897187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ldNum" idx="12"/>
          </p:nvPr>
        </p:nvSpPr>
        <p:spPr>
          <a:xfrm>
            <a:off x="84137" y="4681537"/>
            <a:ext cx="5873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>
            <a:spLocks noGrp="1"/>
          </p:cNvSpPr>
          <p:nvPr>
            <p:ph type="title"/>
          </p:nvPr>
        </p:nvSpPr>
        <p:spPr>
          <a:xfrm>
            <a:off x="762000" y="571500"/>
            <a:ext cx="7924800" cy="85725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838200" y="1771650"/>
            <a:ext cx="3770313" cy="2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●"/>
              <a:defRPr sz="2800"/>
            </a:lvl1pPr>
            <a:lvl2pPr marL="914400" lvl="1" indent="-342900" algn="l"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–"/>
              <a:defRPr sz="2400"/>
            </a:lvl2pPr>
            <a:lvl3pPr marL="1371600" lvl="2" indent="-323850" algn="l">
              <a:spcBef>
                <a:spcPts val="400"/>
              </a:spcBef>
              <a:spcAft>
                <a:spcPts val="0"/>
              </a:spcAft>
              <a:buSzPts val="1500"/>
              <a:buChar char="●"/>
              <a:defRPr sz="20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Font typeface="Arial"/>
              <a:buChar char="–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2"/>
          </p:nvPr>
        </p:nvSpPr>
        <p:spPr>
          <a:xfrm>
            <a:off x="4760913" y="1771650"/>
            <a:ext cx="3770312" cy="2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●"/>
              <a:defRPr sz="2800"/>
            </a:lvl1pPr>
            <a:lvl2pPr marL="914400" lvl="1" indent="-342900" algn="l"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–"/>
              <a:defRPr sz="2400"/>
            </a:lvl2pPr>
            <a:lvl3pPr marL="1371600" lvl="2" indent="-323850" algn="l">
              <a:spcBef>
                <a:spcPts val="400"/>
              </a:spcBef>
              <a:spcAft>
                <a:spcPts val="0"/>
              </a:spcAft>
              <a:buSzPts val="1500"/>
              <a:buChar char="●"/>
              <a:defRPr sz="20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Font typeface="Arial"/>
              <a:buChar char="–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dt" idx="10"/>
          </p:nvPr>
        </p:nvSpPr>
        <p:spPr>
          <a:xfrm>
            <a:off x="2438400" y="4686300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ftr" idx="11"/>
          </p:nvPr>
        </p:nvSpPr>
        <p:spPr>
          <a:xfrm>
            <a:off x="5791200" y="4686300"/>
            <a:ext cx="2897187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84137" y="4681537"/>
            <a:ext cx="5873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12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dt" idx="10"/>
          </p:nvPr>
        </p:nvSpPr>
        <p:spPr>
          <a:xfrm>
            <a:off x="2438400" y="4686300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ftr" idx="11"/>
          </p:nvPr>
        </p:nvSpPr>
        <p:spPr>
          <a:xfrm>
            <a:off x="5791200" y="4686300"/>
            <a:ext cx="2897187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ldNum" idx="12"/>
          </p:nvPr>
        </p:nvSpPr>
        <p:spPr>
          <a:xfrm>
            <a:off x="84137" y="4681537"/>
            <a:ext cx="5873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 rot="5400000">
            <a:off x="5655469" y="1427957"/>
            <a:ext cx="4229100" cy="182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 rot="5400000">
            <a:off x="1922463" y="-325437"/>
            <a:ext cx="42291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⚪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>
            <a:spLocks noGrp="1"/>
          </p:cNvSpPr>
          <p:nvPr>
            <p:ph type="title"/>
          </p:nvPr>
        </p:nvSpPr>
        <p:spPr>
          <a:xfrm>
            <a:off x="762000" y="571500"/>
            <a:ext cx="7924800" cy="85725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838200" y="1771650"/>
            <a:ext cx="7693025" cy="2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–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dt" idx="10"/>
          </p:nvPr>
        </p:nvSpPr>
        <p:spPr>
          <a:xfrm>
            <a:off x="2438400" y="4686300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5791200" y="4686300"/>
            <a:ext cx="2897187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84137" y="4681537"/>
            <a:ext cx="5873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 rot="5400000">
            <a:off x="5461794" y="1373981"/>
            <a:ext cx="439261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 rot="5400000">
            <a:off x="1270794" y="-607218"/>
            <a:ext cx="439261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 rot="5400000">
            <a:off x="2872581" y="-1215232"/>
            <a:ext cx="339883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7"/>
          <p:cNvSpPr>
            <a:spLocks noGrp="1"/>
          </p:cNvSpPr>
          <p:nvPr>
            <p:ph type="pic" idx="2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370012" y="227012"/>
            <a:ext cx="731361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 rot="5400000">
            <a:off x="3483768" y="-743744"/>
            <a:ext cx="3086100" cy="731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⚪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ctrTitle"/>
          </p:nvPr>
        </p:nvSpPr>
        <p:spPr>
          <a:xfrm>
            <a:off x="1443038" y="739775"/>
            <a:ext cx="7239000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subTitle" idx="1"/>
          </p:nvPr>
        </p:nvSpPr>
        <p:spPr>
          <a:xfrm>
            <a:off x="1443038" y="2570163"/>
            <a:ext cx="72390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580"/>
              </a:spcBef>
              <a:spcAft>
                <a:spcPts val="0"/>
              </a:spcAft>
              <a:buSzPts val="203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9pPr>
          </a:lstStyle>
          <a:p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>
            <a:spLocks noGrp="1"/>
          </p:cNvSpPr>
          <p:nvPr>
            <p:ph type="subTitle" idx="1"/>
          </p:nvPr>
        </p:nvSpPr>
        <p:spPr>
          <a:xfrm>
            <a:off x="4673600" y="2195513"/>
            <a:ext cx="4013200" cy="136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35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4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9pPr>
          </a:lstStyle>
          <a:p>
            <a:endParaRPr/>
          </a:p>
        </p:txBody>
      </p:sp>
      <p:sp>
        <p:nvSpPr>
          <p:cNvPr id="275" name="Google Shape;275;p38"/>
          <p:cNvSpPr>
            <a:spLocks noGrp="1"/>
          </p:cNvSpPr>
          <p:nvPr>
            <p:ph type="ctrTitle"/>
          </p:nvPr>
        </p:nvSpPr>
        <p:spPr>
          <a:xfrm>
            <a:off x="685800" y="742950"/>
            <a:ext cx="8229600" cy="142875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dt" idx="10"/>
          </p:nvPr>
        </p:nvSpPr>
        <p:spPr>
          <a:xfrm>
            <a:off x="2438400" y="4686300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ftr" idx="11"/>
          </p:nvPr>
        </p:nvSpPr>
        <p:spPr>
          <a:xfrm>
            <a:off x="5791200" y="4686300"/>
            <a:ext cx="2897187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sldNum" idx="12"/>
          </p:nvPr>
        </p:nvSpPr>
        <p:spPr>
          <a:xfrm>
            <a:off x="76200" y="4686300"/>
            <a:ext cx="5873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>
            <a:spLocks noGrp="1"/>
          </p:cNvSpPr>
          <p:nvPr>
            <p:ph type="ctrTitle"/>
          </p:nvPr>
        </p:nvSpPr>
        <p:spPr>
          <a:xfrm>
            <a:off x="685800" y="914400"/>
            <a:ext cx="7772400" cy="145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0"/>
          <p:cNvSpPr txBox="1">
            <a:spLocks noGrp="1"/>
          </p:cNvSpPr>
          <p:nvPr>
            <p:ph type="subTitle" idx="1"/>
          </p:nvPr>
        </p:nvSpPr>
        <p:spPr>
          <a:xfrm>
            <a:off x="20574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40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4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>
            <a:spLocks noGrp="1"/>
          </p:cNvSpPr>
          <p:nvPr>
            <p:ph type="pic" idx="2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⚪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⚪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⚪"/>
              <a:defRPr sz="2000"/>
            </a:lvl5pPr>
            <a:lvl6pPr marL="2743200" lvl="5" indent="-304800" algn="l">
              <a:spcBef>
                <a:spcPts val="400"/>
              </a:spcBef>
              <a:spcAft>
                <a:spcPts val="0"/>
              </a:spcAft>
              <a:buSzPts val="1200"/>
              <a:buChar char="⚪"/>
              <a:defRPr sz="2000"/>
            </a:lvl6pPr>
            <a:lvl7pPr marL="3200400" lvl="6" indent="-304800" algn="l">
              <a:spcBef>
                <a:spcPts val="400"/>
              </a:spcBef>
              <a:spcAft>
                <a:spcPts val="0"/>
              </a:spcAft>
              <a:buSzPts val="1200"/>
              <a:buChar char="⚪"/>
              <a:defRPr sz="2000"/>
            </a:lvl7pPr>
            <a:lvl8pPr marL="3657600" lvl="7" indent="-304800" algn="l">
              <a:spcBef>
                <a:spcPts val="400"/>
              </a:spcBef>
              <a:spcAft>
                <a:spcPts val="0"/>
              </a:spcAft>
              <a:buSzPts val="1200"/>
              <a:buChar char="⚪"/>
              <a:defRPr sz="2000"/>
            </a:lvl8pPr>
            <a:lvl9pPr marL="4114800" lvl="8" indent="-304800" algn="l">
              <a:spcBef>
                <a:spcPts val="400"/>
              </a:spcBef>
              <a:spcAft>
                <a:spcPts val="0"/>
              </a:spcAft>
              <a:buSzPts val="1200"/>
              <a:buChar char="⚪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370012" y="227012"/>
            <a:ext cx="731361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⚪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⚪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●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⚪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⚪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●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370012" y="227012"/>
            <a:ext cx="731361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1370013" y="1370013"/>
            <a:ext cx="3579812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⚪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⚪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5102225" y="1370013"/>
            <a:ext cx="3581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⚪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⚪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3238500" y="0"/>
            <a:ext cx="11925300" cy="2857500"/>
            <a:chOff x="-2040" y="0"/>
            <a:chExt cx="7512" cy="2400"/>
          </a:xfrm>
        </p:grpSpPr>
        <p:sp>
          <p:nvSpPr>
            <p:cNvPr id="11" name="Google Shape;11;p1"/>
            <p:cNvSpPr/>
            <p:nvPr/>
          </p:nvSpPr>
          <p:spPr>
            <a:xfrm>
              <a:off x="-2040" y="432"/>
              <a:ext cx="2592" cy="1968"/>
            </a:xfrm>
            <a:custGeom>
              <a:avLst/>
              <a:gdLst/>
              <a:ahLst/>
              <a:cxnLst/>
              <a:rect l="l" t="t" r="r" b="b"/>
              <a:pathLst>
                <a:path w="64000" h="64000" extrusionOk="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-1528" y="0"/>
              <a:ext cx="1949" cy="1987"/>
            </a:xfrm>
            <a:custGeom>
              <a:avLst/>
              <a:gdLst/>
              <a:ahLst/>
              <a:cxnLst/>
              <a:rect l="l" t="t" r="r" b="b"/>
              <a:pathLst>
                <a:path w="64000" h="64000" extrusionOk="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" name="Google Shape;13;p1"/>
            <p:cNvCxnSpPr/>
            <p:nvPr/>
          </p:nvCxnSpPr>
          <p:spPr>
            <a:xfrm>
              <a:off x="864" y="960"/>
              <a:ext cx="4608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1370012" y="227012"/>
            <a:ext cx="731361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1370012" y="1370012"/>
            <a:ext cx="7313612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7505" algn="l" rtl="0"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  <a:defRPr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972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5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9405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30"/>
              <a:buFont typeface="Noto Sans Symbols"/>
              <a:buChar char="⚪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3055" algn="l" rtl="0"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0989" algn="l" rtl="0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0989" algn="l" rtl="0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0989" algn="l" rtl="0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0990" algn="l" rtl="0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0990" algn="l" rtl="0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-9525" y="5213350"/>
            <a:ext cx="83899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2"/>
          <p:cNvGrpSpPr/>
          <p:nvPr/>
        </p:nvGrpSpPr>
        <p:grpSpPr>
          <a:xfrm>
            <a:off x="0" y="0"/>
            <a:ext cx="7620000" cy="5143500"/>
            <a:chOff x="0" y="0"/>
            <a:chExt cx="4800" cy="4320"/>
          </a:xfrm>
        </p:grpSpPr>
        <p:grpSp>
          <p:nvGrpSpPr>
            <p:cNvPr id="85" name="Google Shape;85;p12"/>
            <p:cNvGrpSpPr/>
            <p:nvPr/>
          </p:nvGrpSpPr>
          <p:grpSpPr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6" name="Google Shape;86;p12"/>
              <p:cNvSpPr txBox="1"/>
              <p:nvPr/>
            </p:nvSpPr>
            <p:spPr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288" y="0"/>
                <a:ext cx="1728" cy="73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35" extrusionOk="0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" name="Google Shape;88;p12"/>
            <p:cNvGrpSpPr/>
            <p:nvPr/>
          </p:nvGrpSpPr>
          <p:grpSpPr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9" name="Google Shape;89;p12"/>
              <p:cNvSpPr/>
              <p:nvPr/>
            </p:nvSpPr>
            <p:spPr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" name="Google Shape;91;p12"/>
          <p:cNvSpPr>
            <a:spLocks noGrp="1"/>
          </p:cNvSpPr>
          <p:nvPr>
            <p:ph type="title"/>
          </p:nvPr>
        </p:nvSpPr>
        <p:spPr>
          <a:xfrm>
            <a:off x="762000" y="571500"/>
            <a:ext cx="7924800" cy="85725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838200" y="1771650"/>
            <a:ext cx="7693025" cy="2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2438400" y="4686300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5791200" y="4686300"/>
            <a:ext cx="2897187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84137" y="4681537"/>
            <a:ext cx="5873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b="0">
              <a:solidFill>
                <a:srgbClr val="000000"/>
              </a:solidFill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-9525" y="5213350"/>
            <a:ext cx="83899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23"/>
          <p:cNvGrpSpPr/>
          <p:nvPr/>
        </p:nvGrpSpPr>
        <p:grpSpPr>
          <a:xfrm>
            <a:off x="1071562" y="228600"/>
            <a:ext cx="7615237" cy="830262"/>
            <a:chOff x="675" y="192"/>
            <a:chExt cx="4797" cy="697"/>
          </a:xfrm>
        </p:grpSpPr>
        <p:sp>
          <p:nvSpPr>
            <p:cNvPr id="163" name="Google Shape;163;p23"/>
            <p:cNvSpPr/>
            <p:nvPr/>
          </p:nvSpPr>
          <p:spPr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 flipH="1">
              <a:off x="3984" y="192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3"/>
            <p:cNvSpPr/>
            <p:nvPr/>
          </p:nvSpPr>
          <p:spPr>
            <a:xfrm flipH="1">
              <a:off x="1486" y="192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Char char="⚪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-9525" y="5213350"/>
            <a:ext cx="83899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35"/>
          <p:cNvGrpSpPr/>
          <p:nvPr/>
        </p:nvGrpSpPr>
        <p:grpSpPr>
          <a:xfrm>
            <a:off x="-3222625" y="228600"/>
            <a:ext cx="11909425" cy="3543300"/>
            <a:chOff x="-2030" y="192"/>
            <a:chExt cx="7502" cy="2976"/>
          </a:xfrm>
        </p:grpSpPr>
        <p:cxnSp>
          <p:nvCxnSpPr>
            <p:cNvPr id="245" name="Google Shape;245;p35"/>
            <p:cNvCxnSpPr/>
            <p:nvPr/>
          </p:nvCxnSpPr>
          <p:spPr>
            <a:xfrm>
              <a:off x="912" y="1584"/>
              <a:ext cx="456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46" name="Google Shape;246;p35"/>
            <p:cNvSpPr/>
            <p:nvPr/>
          </p:nvSpPr>
          <p:spPr>
            <a:xfrm>
              <a:off x="-1584" y="864"/>
              <a:ext cx="2304" cy="2304"/>
            </a:xfrm>
            <a:custGeom>
              <a:avLst/>
              <a:gdLst/>
              <a:ahLst/>
              <a:cxnLst/>
              <a:rect l="l" t="t" r="r" b="b"/>
              <a:pathLst>
                <a:path w="64000" h="64000" extrusionOk="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35"/>
            <p:cNvSpPr/>
            <p:nvPr/>
          </p:nvSpPr>
          <p:spPr>
            <a:xfrm>
              <a:off x="-2030" y="192"/>
              <a:ext cx="2544" cy="2544"/>
            </a:xfrm>
            <a:custGeom>
              <a:avLst/>
              <a:gdLst/>
              <a:ahLst/>
              <a:cxnLst/>
              <a:rect l="l" t="t" r="r" b="b"/>
              <a:pathLst>
                <a:path w="64000" h="64000" extrusionOk="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35"/>
          <p:cNvSpPr txBox="1"/>
          <p:nvPr/>
        </p:nvSpPr>
        <p:spPr>
          <a:xfrm>
            <a:off x="-9525" y="5213350"/>
            <a:ext cx="83899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1370012" y="227012"/>
            <a:ext cx="731361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body" idx="1"/>
          </p:nvPr>
        </p:nvSpPr>
        <p:spPr>
          <a:xfrm>
            <a:off x="1370012" y="1370012"/>
            <a:ext cx="7313612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7505" algn="l" rtl="0"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  <a:defRPr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972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5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9405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30"/>
              <a:buFont typeface="Noto Sans Symbols"/>
              <a:buChar char="⚪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3055" algn="l" rtl="0"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0989" algn="l" rtl="0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0989" algn="l" rtl="0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0989" algn="l" rtl="0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0990" algn="l" rtl="0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0990" algn="l" rtl="0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3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37"/>
          <p:cNvGrpSpPr/>
          <p:nvPr/>
        </p:nvGrpSpPr>
        <p:grpSpPr>
          <a:xfrm>
            <a:off x="0" y="0"/>
            <a:ext cx="5867400" cy="5143500"/>
            <a:chOff x="0" y="0"/>
            <a:chExt cx="3696" cy="4320"/>
          </a:xfrm>
        </p:grpSpPr>
        <p:sp>
          <p:nvSpPr>
            <p:cNvPr id="262" name="Google Shape;262;p37"/>
            <p:cNvSpPr txBox="1"/>
            <p:nvPr/>
          </p:nvSpPr>
          <p:spPr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432" y="624"/>
              <a:ext cx="3264" cy="1200"/>
            </a:xfrm>
            <a:prstGeom prst="roundRect">
              <a:avLst>
                <a:gd name="adj" fmla="val 108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37"/>
          <p:cNvGrpSpPr/>
          <p:nvPr/>
        </p:nvGrpSpPr>
        <p:grpSpPr>
          <a:xfrm>
            <a:off x="3632200" y="3667125"/>
            <a:ext cx="4876800" cy="239712"/>
            <a:chOff x="2288" y="3080"/>
            <a:chExt cx="3072" cy="201"/>
          </a:xfrm>
        </p:grpSpPr>
        <p:sp>
          <p:nvSpPr>
            <p:cNvPr id="265" name="Google Shape;265;p37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p37"/>
          <p:cNvSpPr txBox="1"/>
          <p:nvPr/>
        </p:nvSpPr>
        <p:spPr>
          <a:xfrm>
            <a:off x="-9525" y="5213350"/>
            <a:ext cx="83899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/>
          </a:p>
        </p:txBody>
      </p:sp>
      <p:sp>
        <p:nvSpPr>
          <p:cNvPr id="268" name="Google Shape;268;p37"/>
          <p:cNvSpPr>
            <a:spLocks noGrp="1"/>
          </p:cNvSpPr>
          <p:nvPr>
            <p:ph type="title"/>
          </p:nvPr>
        </p:nvSpPr>
        <p:spPr>
          <a:xfrm>
            <a:off x="762000" y="571500"/>
            <a:ext cx="7924800" cy="85725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body" idx="1"/>
          </p:nvPr>
        </p:nvSpPr>
        <p:spPr>
          <a:xfrm>
            <a:off x="838200" y="1771650"/>
            <a:ext cx="7693025" cy="2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289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dt" idx="10"/>
          </p:nvPr>
        </p:nvSpPr>
        <p:spPr>
          <a:xfrm>
            <a:off x="2438400" y="4686300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ftr" idx="11"/>
          </p:nvPr>
        </p:nvSpPr>
        <p:spPr>
          <a:xfrm>
            <a:off x="5791200" y="4686300"/>
            <a:ext cx="2897187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sldNum" idx="12"/>
          </p:nvPr>
        </p:nvSpPr>
        <p:spPr>
          <a:xfrm>
            <a:off x="76200" y="4686300"/>
            <a:ext cx="5873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39"/>
          <p:cNvGrpSpPr/>
          <p:nvPr/>
        </p:nvGrpSpPr>
        <p:grpSpPr>
          <a:xfrm>
            <a:off x="1658937" y="1200150"/>
            <a:ext cx="6837362" cy="2400300"/>
            <a:chOff x="1045" y="1008"/>
            <a:chExt cx="4307" cy="2016"/>
          </a:xfrm>
        </p:grpSpPr>
        <p:sp>
          <p:nvSpPr>
            <p:cNvPr id="281" name="Google Shape;281;p39"/>
            <p:cNvSpPr/>
            <p:nvPr/>
          </p:nvSpPr>
          <p:spPr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9"/>
            <p:cNvSpPr/>
            <p:nvPr/>
          </p:nvSpPr>
          <p:spPr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9"/>
            <p:cNvSpPr/>
            <p:nvPr/>
          </p:nvSpPr>
          <p:spPr>
            <a:xfrm flipH="1">
              <a:off x="2136" y="1008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9"/>
            <p:cNvSpPr/>
            <p:nvPr/>
          </p:nvSpPr>
          <p:spPr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9"/>
            <p:cNvSpPr/>
            <p:nvPr/>
          </p:nvSpPr>
          <p:spPr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9"/>
            <p:cNvSpPr/>
            <p:nvPr/>
          </p:nvSpPr>
          <p:spPr>
            <a:xfrm flipH="1">
              <a:off x="4392" y="2064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39"/>
          <p:cNvSpPr txBox="1"/>
          <p:nvPr/>
        </p:nvSpPr>
        <p:spPr>
          <a:xfrm>
            <a:off x="-9525" y="5213350"/>
            <a:ext cx="83899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Char char="⚪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/>
          <p:nvPr/>
        </p:nvSpPr>
        <p:spPr>
          <a:xfrm>
            <a:off x="-9525" y="5213350"/>
            <a:ext cx="83899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/>
          </a:p>
        </p:txBody>
      </p:sp>
      <p:pic>
        <p:nvPicPr>
          <p:cNvPr id="301" name="Google Shape;301;p41" descr="E:\websites\free-power-point-templates\2012\logo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8412" y="2325687"/>
            <a:ext cx="1463675" cy="5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4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4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4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/>
          <p:nvPr/>
        </p:nvSpPr>
        <p:spPr>
          <a:xfrm>
            <a:off x="4876800" y="3335337"/>
            <a:ext cx="42672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ndara"/>
              <a:buNone/>
            </a:pPr>
            <a:r>
              <a:rPr lang="en-US" sz="48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Valutazione</a:t>
            </a:r>
            <a:endParaRPr/>
          </a:p>
        </p:txBody>
      </p:sp>
      <p:sp>
        <p:nvSpPr>
          <p:cNvPr id="318" name="Google Shape;318;p43"/>
          <p:cNvSpPr txBox="1"/>
          <p:nvPr/>
        </p:nvSpPr>
        <p:spPr>
          <a:xfrm>
            <a:off x="142875" y="4262437"/>
            <a:ext cx="45720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>
              <a:solidFill>
                <a:srgbClr val="99663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rgbClr val="99663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9" name="Google Shape;319;p43"/>
          <p:cNvSpPr txBox="1"/>
          <p:nvPr/>
        </p:nvSpPr>
        <p:spPr>
          <a:xfrm>
            <a:off x="8672512" y="4251325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2"/>
          <p:cNvSpPr txBox="1"/>
          <p:nvPr/>
        </p:nvSpPr>
        <p:spPr>
          <a:xfrm>
            <a:off x="1731962" y="1852612"/>
            <a:ext cx="6199187" cy="222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Evidenza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Comportamenti che manifestano l’agire competente, ciò che </a:t>
            </a:r>
            <a:r>
              <a:rPr lang="en-US" sz="28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 studente sa fare con ciò che sa</a:t>
            </a: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per rispondere ad un bisogno/problema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3"/>
          <p:cNvSpPr txBox="1"/>
          <p:nvPr/>
        </p:nvSpPr>
        <p:spPr>
          <a:xfrm>
            <a:off x="1212850" y="1808162"/>
            <a:ext cx="4945062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Come determinare le evidenze?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>
              <a:solidFill>
                <a:schemeClr val="folHlink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folHlink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 txBox="1"/>
          <p:nvPr/>
        </p:nvSpPr>
        <p:spPr>
          <a:xfrm>
            <a:off x="592137" y="1503362"/>
            <a:ext cx="8551862" cy="2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Creare evidenze coerenti con gli standard ufficiali (QNQ)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Considerare evidenze rispetto uno standard professionale (risultati di apprendimento)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Stabilire la situazione che renda evidente il raggiungimento della competenza </a:t>
            </a:r>
            <a:r>
              <a:rPr lang="en-US" sz="28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(Compito di realtà)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5"/>
          <p:cNvSpPr txBox="1"/>
          <p:nvPr/>
        </p:nvSpPr>
        <p:spPr>
          <a:xfrm>
            <a:off x="754062" y="2266950"/>
            <a:ext cx="7940675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 l’Istruzione Professionale i quadro di riferimento è costituito dal Quadro Nazionale delle Qualificazioni (QNQ)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6"/>
          <p:cNvSpPr txBox="1"/>
          <p:nvPr/>
        </p:nvSpPr>
        <p:spPr>
          <a:xfrm>
            <a:off x="754062" y="2266950"/>
            <a:ext cx="7940675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Il QNQ è articolato su 8 livelli che fanno riferimento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3 dimensioni, a loro volta articolate.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462" y="0"/>
            <a:ext cx="7788275" cy="49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8"/>
          <p:cNvSpPr txBox="1"/>
          <p:nvPr/>
        </p:nvSpPr>
        <p:spPr>
          <a:xfrm>
            <a:off x="906462" y="1349375"/>
            <a:ext cx="7940675" cy="265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 Livelli di riferimento del QNQ equivalgono a:</a:t>
            </a:r>
            <a:endParaRPr/>
          </a:p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Liv. 2 : Biennio</a:t>
            </a:r>
            <a:endParaRPr/>
          </a:p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Liv. 3 : Terzo anno</a:t>
            </a:r>
            <a:endParaRPr/>
          </a:p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Liv. 4 : Quinto anno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9"/>
          <p:cNvSpPr txBox="1"/>
          <p:nvPr/>
        </p:nvSpPr>
        <p:spPr>
          <a:xfrm>
            <a:off x="3044825" y="585787"/>
            <a:ext cx="2773362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ndara"/>
              <a:buNone/>
            </a:pPr>
            <a:r>
              <a:rPr lang="en-US" sz="40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Conoscenze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2" name="Google Shape;402;p59"/>
          <p:cNvGraphicFramePr/>
          <p:nvPr/>
        </p:nvGraphicFramePr>
        <p:xfrm>
          <a:off x="1976437" y="15033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{75E446DB-D50A-4339-A086-E9D35036A7E3}</a:tableStyleId>
              </a:tblPr>
              <a:tblGrid>
                <a:gridCol w="1336675"/>
                <a:gridCol w="1336675"/>
                <a:gridCol w="1335075"/>
                <a:gridCol w="1336675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Liv.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Fattuale e/o concettuale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Ampiezza e profondità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Comprensione e consapevolezza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– 2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Fatti oggettivi e pratici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Sviluppo nella dimensione orizzontale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Comprensione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Concetti semplici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Sviluppo nella dimensione della profondità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Interpretazione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Concetti sempre più astratti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Progressiva specializzazione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Consapevolezza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0"/>
          <p:cNvSpPr txBox="1"/>
          <p:nvPr/>
        </p:nvSpPr>
        <p:spPr>
          <a:xfrm>
            <a:off x="3808412" y="585787"/>
            <a:ext cx="160655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ndara"/>
              <a:buNone/>
            </a:pPr>
            <a:r>
              <a:rPr lang="en-US" sz="40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Abilità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8" name="Google Shape;408;p60"/>
          <p:cNvGraphicFramePr/>
          <p:nvPr/>
        </p:nvGraphicFramePr>
        <p:xfrm>
          <a:off x="1060450" y="15033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{75E446DB-D50A-4339-A086-E9D35036A7E3}</a:tableStyleId>
              </a:tblPr>
              <a:tblGrid>
                <a:gridCol w="915975"/>
                <a:gridCol w="1374775"/>
                <a:gridCol w="1527175"/>
                <a:gridCol w="1527175"/>
                <a:gridCol w="1831975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1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Pratiche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1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Cognitive (SOFT SKILLS)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9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Liv.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Procedure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Tecniche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Interpretazione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Interazione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Attivazione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4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Applicazione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Concentrazione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Interazione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Memoria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Partecipazione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Adozione in riferimento ad uno standard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Cognizione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Collaborazione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Orientamento al risultato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Riformulazione in maniera critica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Problem solving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Cooperazione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Multitasking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1"/>
          <p:cNvSpPr txBox="1"/>
          <p:nvPr/>
        </p:nvSpPr>
        <p:spPr>
          <a:xfrm>
            <a:off x="1670050" y="128587"/>
            <a:ext cx="6205537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ndara"/>
              <a:buNone/>
            </a:pPr>
            <a:r>
              <a:rPr lang="en-US" sz="40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Responsabilità e autonomia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4" name="Google Shape;414;p61"/>
          <p:cNvGraphicFramePr/>
          <p:nvPr/>
        </p:nvGraphicFramePr>
        <p:xfrm>
          <a:off x="1517650" y="892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{75E446DB-D50A-4339-A086-E9D35036A7E3}</a:tableStyleId>
              </a:tblPr>
              <a:tblGrid>
                <a:gridCol w="1527175"/>
                <a:gridCol w="4568825"/>
              </a:tblGrid>
              <a:tr h="2714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CONTESTO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LIV. 1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Strutturato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LIV. 2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Strutturato, con un numero limitato di situazioni diversificate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LIV. 3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Strutturato, con situazioni mutevoli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LIV. 4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 norma prevedibile, soggetto a cambiamenti imprevisti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14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RESPONSABILITA’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LIV. 1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Compiti routinari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LIV. 2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Rispetto al proprio agire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LIV. 3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Conforme al risultato atteso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LIV. 4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Controllo sul risultato di altri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98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AUTONOMIA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LIV. 1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Sotto diretta supervisione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LIV. 2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Sotto supervisione per il raggiungimento del risultato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LIV. 3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Partecipazione e collaborazione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LIV. 4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Partecipazione al processo decisionale e attuativo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/>
          <p:nvPr/>
        </p:nvSpPr>
        <p:spPr>
          <a:xfrm>
            <a:off x="2281237" y="739775"/>
            <a:ext cx="6497637" cy="222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consuetudine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Valutazione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valore numerico ottenuto per sottrazione,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contando le mancanze a ritroso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2"/>
          <p:cNvSpPr txBox="1"/>
          <p:nvPr/>
        </p:nvSpPr>
        <p:spPr>
          <a:xfrm>
            <a:off x="754062" y="585787"/>
            <a:ext cx="7940675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ESEMPIO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1. Considerare una competenza: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Competenza Generale n. 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Riconoscere gli aspetti geografici, ecologici, territoriali, dell’ambiente naturale ed antropico, le connessioni con le strutture demografiche, economiche, sociali, culturali e le trasformazioni intervenute nel corso del tempo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(DM n. 92/2018 – All. 1)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3"/>
          <p:cNvSpPr txBox="1"/>
          <p:nvPr/>
        </p:nvSpPr>
        <p:spPr>
          <a:xfrm>
            <a:off x="754062" y="1044575"/>
            <a:ext cx="7940675" cy="387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2. Considerare la competenza intermedia nel suo livello QNQ  (relativo a periodo/annualità)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Periodo: BIENNIO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LIV. 2 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Acquisire informazioni sulle caratteristiche geo-morfologiche e antropiche del territorio e delle sue trasformazioni nel tempo, applicando strumenti e metodi adeguati.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(Dd 1440/19: Linee Guida – All. B)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4"/>
          <p:cNvSpPr txBox="1"/>
          <p:nvPr/>
        </p:nvSpPr>
        <p:spPr>
          <a:xfrm>
            <a:off x="754062" y="1349375"/>
            <a:ext cx="7940675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3. Definire le abilità (pratiche e cognitive)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LIV. 2: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3.1. Riconosce gli aspetti geografici, ecologici, territoriali, dell’ambiente naturale ed antropico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3.2 Applica strategie per organizzare le informazioni acquisite da fonti di diversa tipologia (fonti storiche, carte geografiche e tematiche, diagrammi, dati statistici)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3.2 Descrive gli aspetti geografici, ecologici, territoriali, dell’ambiente naturale ed antropico </a:t>
            </a: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5"/>
          <p:cNvSpPr txBox="1"/>
          <p:nvPr/>
        </p:nvSpPr>
        <p:spPr>
          <a:xfrm>
            <a:off x="754062" y="1655762"/>
            <a:ext cx="7940675" cy="30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4. Definire il COMPITO di REALTA’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Compito autentico relativo ad una precisa UdA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(da UdA: Erbe di casa mia)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 il Friuli collinare nei suoi aspetti geografici, ecologici, ambientali. Predisponi un itinerario naturalistico per appassionati raccoglitori di erbe spontanee.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6"/>
          <p:cNvSpPr txBox="1"/>
          <p:nvPr/>
        </p:nvSpPr>
        <p:spPr>
          <a:xfrm>
            <a:off x="601662" y="1044575"/>
            <a:ext cx="7940675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5. Definire le EVIDENZE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LIV. 2: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3.1. Identifica gli aspetti essenziali geografici, ecologici, territoriali, dell’ambiente naturale ed antropico, utilizzando strumenti e fonti di diversa tipologia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3.2 Organizza le informazioni acquisite da fonti di diversa tipologia (fonti storiche, carte geografiche e tematiche, diagrammi, dati statistici) sulla base di compiti specifici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3.2 Descrive gli aspetti essenziali geografici, ecologici, territoriali, dell’ambiente naturale ed antropico di un dato contesto </a:t>
            </a: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7"/>
          <p:cNvSpPr txBox="1"/>
          <p:nvPr/>
        </p:nvSpPr>
        <p:spPr>
          <a:xfrm>
            <a:off x="1203325" y="892175"/>
            <a:ext cx="7940675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6. Definire i livelli di padronanza (almeno 4)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r>
              <a:rPr lang="en-US" sz="1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considerando contesto, autonomia e responsabilità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445" name="Google Shape;445;p67"/>
          <p:cNvGraphicFramePr/>
          <p:nvPr/>
        </p:nvGraphicFramePr>
        <p:xfrm>
          <a:off x="1212850" y="1808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{75E446DB-D50A-4339-A086-E9D35036A7E3}</a:tableStyleId>
              </a:tblPr>
              <a:tblGrid>
                <a:gridCol w="915975"/>
                <a:gridCol w="915975"/>
                <a:gridCol w="4264025"/>
              </a:tblGrid>
              <a:tr h="5175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Livello di padronanza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Descrittore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2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Acquisisce informazioni  sugli aspetti geografici, ecologici, territoriali essenziali dell’ambiente naturale ed antropico con un numero limitato di variabili di contesto e con l’aiuto esterno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Acquisisce informazioni sugli aspetti geografici, ecologici, territoriali, essenziali dell’ambiente naturale ed antropico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Identifica gli aspetti geografici, ecologici, territoriali, dell’ambiente naturale ed antropico, utilizzando strumenti e fonti di diversa tipologia, in maniera autonoma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Identifica gli aspetti geografici, ecologici, territoriali, dell’ambiente naturale ed antropico in un contesto ampio, selezionando strumenti e fonti di diversa tipologia in maniera critica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8"/>
          <p:cNvSpPr txBox="1"/>
          <p:nvPr/>
        </p:nvSpPr>
        <p:spPr>
          <a:xfrm>
            <a:off x="754062" y="2266950"/>
            <a:ext cx="79406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1" name="Google Shape;451;p68"/>
          <p:cNvGraphicFramePr/>
          <p:nvPr/>
        </p:nvGraphicFramePr>
        <p:xfrm>
          <a:off x="1670050" y="1808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{75E446DB-D50A-4339-A086-E9D35036A7E3}</a:tableStyleId>
              </a:tblPr>
              <a:tblGrid>
                <a:gridCol w="2032000"/>
                <a:gridCol w="2032000"/>
                <a:gridCol w="20320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Livello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Sigla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Giudizio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(0)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(NR)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(Non Raggiunto)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Parziale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Intermedio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Avanzato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9"/>
          <p:cNvSpPr txBox="1"/>
          <p:nvPr/>
        </p:nvSpPr>
        <p:spPr>
          <a:xfrm>
            <a:off x="601662" y="1196975"/>
            <a:ext cx="7940675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Tabella di conversione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(SOLO PROPOSTA)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allegata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0"/>
          <p:cNvSpPr txBox="1"/>
          <p:nvPr/>
        </p:nvSpPr>
        <p:spPr>
          <a:xfrm>
            <a:off x="1212850" y="1960562"/>
            <a:ext cx="7481887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Valutare</a:t>
            </a: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condividere un giudizio e dare valore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Certificare</a:t>
            </a: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dichiarare ufficialmente la competenza acquisita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5"/>
          <p:cNvSpPr txBox="1"/>
          <p:nvPr/>
        </p:nvSpPr>
        <p:spPr>
          <a:xfrm>
            <a:off x="1273175" y="21590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5"/>
          <p:cNvSpPr txBox="1"/>
          <p:nvPr/>
        </p:nvSpPr>
        <p:spPr>
          <a:xfrm>
            <a:off x="906462" y="1808162"/>
            <a:ext cx="6802437" cy="222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sfida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Valutazione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Valorizzazione del percorso e del progresso dello studente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 txBox="1"/>
          <p:nvPr/>
        </p:nvSpPr>
        <p:spPr>
          <a:xfrm>
            <a:off x="2281237" y="1960562"/>
            <a:ext cx="5283200" cy="222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valutazione non si esaurisce in una verifica finale sommativa,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 costituisce un </a:t>
            </a:r>
            <a:r>
              <a:rPr lang="en-US" sz="2800" b="0" i="1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continuum</a:t>
            </a: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nel processo di insegnamento e apprendimento.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7"/>
          <p:cNvSpPr txBox="1"/>
          <p:nvPr/>
        </p:nvSpPr>
        <p:spPr>
          <a:xfrm>
            <a:off x="2952750" y="1089025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7"/>
          <p:cNvSpPr txBox="1"/>
          <p:nvPr/>
        </p:nvSpPr>
        <p:spPr>
          <a:xfrm>
            <a:off x="1212850" y="2112962"/>
            <a:ext cx="5649912" cy="2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Lontana dalla logica dell’esprimere un giudizio sullo studente,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valutazione è il segnale più efficace e trasparente dell’azione di accompagnamento, di supporto e di cura da parte del docente.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8"/>
          <p:cNvSpPr txBox="1"/>
          <p:nvPr/>
        </p:nvSpPr>
        <p:spPr>
          <a:xfrm>
            <a:off x="1120775" y="2159000"/>
            <a:ext cx="6046787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centralità del soggetto che apprende si manifesta ancor di più nella prospettiva dell’autovalutazione.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9"/>
          <p:cNvSpPr txBox="1"/>
          <p:nvPr/>
        </p:nvSpPr>
        <p:spPr>
          <a:xfrm>
            <a:off x="1365250" y="1960562"/>
            <a:ext cx="5741987" cy="222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Autovalutazione: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consapevolezza e conquista di responsabilità verso i propri progressi e le proprie criticità in un’ottica di successo formativo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062" y="128587"/>
            <a:ext cx="7626350" cy="477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1"/>
          <p:cNvSpPr txBox="1"/>
          <p:nvPr/>
        </p:nvSpPr>
        <p:spPr>
          <a:xfrm>
            <a:off x="754062" y="2266950"/>
            <a:ext cx="7940675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Come valutare che una competenza è stata acquisita?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lissi">
  <a:themeElements>
    <a:clrScheme name="Eclissi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sule">
  <a:themeElements>
    <a:clrScheme name="Capsul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ligrana">
  <a:themeElements>
    <a:clrScheme name="Filigra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clissi">
  <a:themeElements>
    <a:clrScheme name="Eclissi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apsule">
  <a:themeElements>
    <a:clrScheme name="Capsul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Filigrana">
  <a:themeElements>
    <a:clrScheme name="Filigra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Presentazione su schermo (16:9)</PresentationFormat>
  <Paragraphs>175</Paragraphs>
  <Slides>28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8</vt:i4>
      </vt:variant>
      <vt:variant>
        <vt:lpstr>Titoli diapositive</vt:lpstr>
      </vt:variant>
      <vt:variant>
        <vt:i4>28</vt:i4>
      </vt:variant>
    </vt:vector>
  </HeadingPairs>
  <TitlesOfParts>
    <vt:vector size="41" baseType="lpstr">
      <vt:lpstr>Arial</vt:lpstr>
      <vt:lpstr>Calibri</vt:lpstr>
      <vt:lpstr>Candara</vt:lpstr>
      <vt:lpstr>Noto Sans Symbols</vt:lpstr>
      <vt:lpstr>Verdana</vt:lpstr>
      <vt:lpstr>Eclissi</vt:lpstr>
      <vt:lpstr>Capsule</vt:lpstr>
      <vt:lpstr>Filigrana</vt:lpstr>
      <vt:lpstr>4_Office Theme</vt:lpstr>
      <vt:lpstr>1_Eclissi</vt:lpstr>
      <vt:lpstr>1_Capsule</vt:lpstr>
      <vt:lpstr>1_Filigrana</vt:lpstr>
      <vt:lpstr>5_Office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MARMATT</dc:creator>
  <cp:lastModifiedBy>MARMATT</cp:lastModifiedBy>
  <cp:revision>1</cp:revision>
  <dcterms:modified xsi:type="dcterms:W3CDTF">2021-05-05T14:51:21Z</dcterms:modified>
</cp:coreProperties>
</file>